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83741"/>
  </p:normalViewPr>
  <p:slideViewPr>
    <p:cSldViewPr snapToGrid="0">
      <p:cViewPr varScale="1">
        <p:scale>
          <a:sx n="104" d="100"/>
          <a:sy n="104" d="100"/>
        </p:scale>
        <p:origin x="232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FFB32D-177B-9C4B-B2DA-CEE763D81D9F}" type="datetimeFigureOut">
              <a:rPr lang="en-US" smtClean="0"/>
              <a:t>2/9/23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7126B3-553C-A04F-8922-25F78EF3E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950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are three options: Automatic</a:t>
            </a:r>
            <a:r>
              <a:rPr lang="en-US" b="1" dirty="0"/>
              <a:t>, Semi-Automatic</a:t>
            </a:r>
            <a:r>
              <a:rPr lang="en-US" dirty="0"/>
              <a:t>, Manual</a:t>
            </a:r>
            <a:br>
              <a:rPr lang="en-US" dirty="0"/>
            </a:br>
            <a:r>
              <a:rPr lang="en-US" b="1" dirty="0"/>
              <a:t>Semi-Automatic</a:t>
            </a:r>
            <a:r>
              <a:rPr lang="en-US" dirty="0"/>
              <a:t> is the optimal choice since most admins what some control.</a:t>
            </a:r>
          </a:p>
          <a:p>
            <a:r>
              <a:rPr lang="en-US" dirty="0"/>
              <a:t>Semi-Automatic means admin does the data entry/assigning but emails are automatically sent.</a:t>
            </a:r>
            <a:br>
              <a:rPr lang="en-US" dirty="0"/>
            </a:br>
            <a:r>
              <a:rPr lang="en-US" dirty="0"/>
              <a:t>Automatic is a good choice if your provider list and modules don’t change a lot and you want to be hands off.</a:t>
            </a:r>
          </a:p>
          <a:p>
            <a:r>
              <a:rPr lang="en-US" dirty="0"/>
              <a:t>Automatic requires automatic reloading of modules so be aware that automatic invoices/purchase orders will occur.</a:t>
            </a:r>
          </a:p>
          <a:p>
            <a:r>
              <a:rPr lang="en-US" dirty="0"/>
              <a:t>Manual means the admin is in charge of sending all emails/texts/notifications and must tract each provider to make sure they</a:t>
            </a:r>
          </a:p>
          <a:p>
            <a:r>
              <a:rPr lang="en-US" dirty="0"/>
              <a:t>Do their modules.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7126B3-553C-A04F-8922-25F78EF3EAF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1088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Institution Settings: Day from Now to start date (if you want the start day to occur later) – usually 0 or 1 day.</a:t>
            </a:r>
          </a:p>
          <a:p>
            <a:r>
              <a:rPr lang="en-US" dirty="0"/>
              <a:t>Days to Past Due is the start date to the past due date – usually 30 days</a:t>
            </a:r>
          </a:p>
          <a:p>
            <a:r>
              <a:rPr lang="en-US" dirty="0"/>
              <a:t>Days to Expiration Date: Days from Past Due date to Expiration Date.</a:t>
            </a:r>
          </a:p>
          <a:p>
            <a:r>
              <a:rPr lang="en-US" dirty="0"/>
              <a:t>Once they expire, (You can get an email if you want one) – the admin can reassign the module and change the dates.</a:t>
            </a:r>
          </a:p>
          <a:p>
            <a:r>
              <a:rPr lang="en-US" dirty="0"/>
              <a:t>Completed – stays green until the Renew Time.</a:t>
            </a:r>
          </a:p>
          <a:p>
            <a:r>
              <a:rPr lang="en-US" dirty="0"/>
              <a:t>On the Renew Time/Date – the module will turn purple – for Semi-Automatic and Manual – this is your key to reassign the module and update the dates.</a:t>
            </a:r>
          </a:p>
          <a:p>
            <a:r>
              <a:rPr lang="en-US" dirty="0"/>
              <a:t>If you are on Automatic – the module is automatically reassigned on the proper start date AND the dates are updated automatically.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7126B3-553C-A04F-8922-25F78EF3EAF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4986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the defaults for the exams. Admins can change the exam minimum score, number of attempts, randomize/non-randomized questions.</a:t>
            </a:r>
          </a:p>
          <a:p>
            <a:r>
              <a:rPr lang="en-US" dirty="0"/>
              <a:t>Warning: setting the minimum score at 100% is not a great idea as most people will miss at least one question and you will get a lot of ‘concerned’ emails/phone calls.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7126B3-553C-A04F-8922-25F78EF3EAF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122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2/9/23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DBB0A-336A-6D49-E801-452A1E18FD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1044367"/>
          </a:xfrm>
        </p:spPr>
        <p:txBody>
          <a:bodyPr/>
          <a:lstStyle/>
          <a:p>
            <a:r>
              <a:rPr lang="en-US" dirty="0"/>
              <a:t>EZ Competency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F095B6-11FA-0F42-80BE-A6B23C76AB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6424" y="2166730"/>
            <a:ext cx="8791575" cy="592275"/>
          </a:xfrm>
        </p:spPr>
        <p:txBody>
          <a:bodyPr/>
          <a:lstStyle/>
          <a:p>
            <a:r>
              <a:rPr lang="en-US" dirty="0"/>
              <a:t>Online SOURCE FOR Competency Modules</a:t>
            </a:r>
          </a:p>
        </p:txBody>
      </p:sp>
    </p:spTree>
    <p:extLst>
      <p:ext uri="{BB962C8B-B14F-4D97-AF65-F5344CB8AC3E}">
        <p14:creationId xmlns:p14="http://schemas.microsoft.com/office/powerpoint/2010/main" val="2789159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DBB0A-336A-6D49-E801-452A1E18FD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1044367"/>
          </a:xfrm>
        </p:spPr>
        <p:txBody>
          <a:bodyPr/>
          <a:lstStyle/>
          <a:p>
            <a:r>
              <a:rPr lang="en-US" dirty="0"/>
              <a:t>EZ Competency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F095B6-11FA-0F42-80BE-A6B23C76AB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6424" y="2166730"/>
            <a:ext cx="8791575" cy="592275"/>
          </a:xfrm>
        </p:spPr>
        <p:txBody>
          <a:bodyPr/>
          <a:lstStyle/>
          <a:p>
            <a:r>
              <a:rPr lang="en-US" dirty="0"/>
              <a:t>Online SOURCE FOR Competency Modules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EE094219-1412-25A1-22E4-DCCD814586E2}"/>
              </a:ext>
            </a:extLst>
          </p:cNvPr>
          <p:cNvSpPr txBox="1">
            <a:spLocks/>
          </p:cNvSpPr>
          <p:nvPr/>
        </p:nvSpPr>
        <p:spPr>
          <a:xfrm>
            <a:off x="1876423" y="2717970"/>
            <a:ext cx="3381377" cy="21708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None/>
              <a:defRPr sz="2000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NEONATAL SEDATION</a:t>
            </a:r>
          </a:p>
          <a:p>
            <a:r>
              <a:rPr lang="en-US" dirty="0"/>
              <a:t>PEDIATRIC SEDATION</a:t>
            </a:r>
          </a:p>
          <a:p>
            <a:r>
              <a:rPr lang="en-US" dirty="0"/>
              <a:t>MODERATE SEDATION</a:t>
            </a:r>
          </a:p>
          <a:p>
            <a:r>
              <a:rPr lang="en-US" dirty="0"/>
              <a:t>DEEP SEDATION</a:t>
            </a:r>
          </a:p>
        </p:txBody>
      </p:sp>
    </p:spTree>
    <p:extLst>
      <p:ext uri="{BB962C8B-B14F-4D97-AF65-F5344CB8AC3E}">
        <p14:creationId xmlns:p14="http://schemas.microsoft.com/office/powerpoint/2010/main" val="2856870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DBB0A-336A-6D49-E801-452A1E18FD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1044367"/>
          </a:xfrm>
        </p:spPr>
        <p:txBody>
          <a:bodyPr/>
          <a:lstStyle/>
          <a:p>
            <a:r>
              <a:rPr lang="en-US" dirty="0"/>
              <a:t>EZ Competency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F095B6-11FA-0F42-80BE-A6B23C76AB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6424" y="2166730"/>
            <a:ext cx="8791575" cy="592275"/>
          </a:xfrm>
        </p:spPr>
        <p:txBody>
          <a:bodyPr/>
          <a:lstStyle/>
          <a:p>
            <a:r>
              <a:rPr lang="en-US" dirty="0"/>
              <a:t>Online SOURCE FOR Competency Modules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EE094219-1412-25A1-22E4-DCCD814586E2}"/>
              </a:ext>
            </a:extLst>
          </p:cNvPr>
          <p:cNvSpPr txBox="1">
            <a:spLocks/>
          </p:cNvSpPr>
          <p:nvPr/>
        </p:nvSpPr>
        <p:spPr>
          <a:xfrm>
            <a:off x="1876423" y="2717970"/>
            <a:ext cx="3381377" cy="21708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None/>
              <a:defRPr sz="2000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NEONATAL SEDATION</a:t>
            </a:r>
          </a:p>
          <a:p>
            <a:r>
              <a:rPr lang="en-US" dirty="0"/>
              <a:t>PEDIATRIC SEDATION</a:t>
            </a:r>
          </a:p>
          <a:p>
            <a:r>
              <a:rPr lang="en-US" dirty="0"/>
              <a:t>MODERATE SEDATION</a:t>
            </a:r>
          </a:p>
          <a:p>
            <a:r>
              <a:rPr lang="en-US" dirty="0"/>
              <a:t>DEEP SEDATION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CA77195C-4D34-06F1-C908-96A9C3B3F13F}"/>
              </a:ext>
            </a:extLst>
          </p:cNvPr>
          <p:cNvSpPr txBox="1">
            <a:spLocks/>
          </p:cNvSpPr>
          <p:nvPr/>
        </p:nvSpPr>
        <p:spPr>
          <a:xfrm>
            <a:off x="6272211" y="2572196"/>
            <a:ext cx="3381377" cy="21708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None/>
              <a:defRPr sz="2000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BLOOD BORNE PATHOGENS</a:t>
            </a:r>
          </a:p>
          <a:p>
            <a:r>
              <a:rPr lang="en-US" dirty="0"/>
              <a:t>FIRE SAFETY</a:t>
            </a:r>
          </a:p>
          <a:p>
            <a:r>
              <a:rPr lang="en-US" dirty="0"/>
              <a:t>FLUROSCOPY</a:t>
            </a:r>
          </a:p>
          <a:p>
            <a:r>
              <a:rPr lang="en-US" dirty="0"/>
              <a:t>LIFE SUPPORT MODULES</a:t>
            </a:r>
          </a:p>
        </p:txBody>
      </p:sp>
    </p:spTree>
    <p:extLst>
      <p:ext uri="{BB962C8B-B14F-4D97-AF65-F5344CB8AC3E}">
        <p14:creationId xmlns:p14="http://schemas.microsoft.com/office/powerpoint/2010/main" val="3455036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DBB0A-336A-6D49-E801-452A1E18FD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5267" y="182735"/>
            <a:ext cx="8791575" cy="855524"/>
          </a:xfrm>
        </p:spPr>
        <p:txBody>
          <a:bodyPr/>
          <a:lstStyle/>
          <a:p>
            <a:r>
              <a:rPr lang="en-US" dirty="0"/>
              <a:t>Signup OPTIONS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EE094219-1412-25A1-22E4-DCCD814586E2}"/>
              </a:ext>
            </a:extLst>
          </p:cNvPr>
          <p:cNvSpPr txBox="1">
            <a:spLocks/>
          </p:cNvSpPr>
          <p:nvPr/>
        </p:nvSpPr>
        <p:spPr>
          <a:xfrm>
            <a:off x="2065267" y="1346752"/>
            <a:ext cx="1681785" cy="506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None/>
              <a:defRPr sz="2000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Automatic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CA77195C-4D34-06F1-C908-96A9C3B3F13F}"/>
              </a:ext>
            </a:extLst>
          </p:cNvPr>
          <p:cNvSpPr txBox="1">
            <a:spLocks/>
          </p:cNvSpPr>
          <p:nvPr/>
        </p:nvSpPr>
        <p:spPr>
          <a:xfrm>
            <a:off x="2065268" y="2022994"/>
            <a:ext cx="2466976" cy="204211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None/>
              <a:defRPr sz="2000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Add Users</a:t>
            </a:r>
          </a:p>
          <a:p>
            <a:r>
              <a:rPr lang="en-US" dirty="0"/>
              <a:t>ASSIGN ADMIN</a:t>
            </a:r>
          </a:p>
          <a:p>
            <a:r>
              <a:rPr lang="en-US" dirty="0"/>
              <a:t>Assign Modules</a:t>
            </a:r>
          </a:p>
          <a:p>
            <a:r>
              <a:rPr lang="en-US" dirty="0"/>
              <a:t>SET START DATES</a:t>
            </a:r>
          </a:p>
          <a:p>
            <a:r>
              <a:rPr lang="en-US" dirty="0"/>
              <a:t>Automatic RENEWs</a:t>
            </a:r>
          </a:p>
          <a:p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AEA321FA-F0D9-82C9-BDD0-E39812188778}"/>
              </a:ext>
            </a:extLst>
          </p:cNvPr>
          <p:cNvSpPr txBox="1">
            <a:spLocks/>
          </p:cNvSpPr>
          <p:nvPr/>
        </p:nvSpPr>
        <p:spPr>
          <a:xfrm>
            <a:off x="4882181" y="1346752"/>
            <a:ext cx="2118487" cy="506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None/>
              <a:defRPr sz="2000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SEMI-Automatic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C97AE17-5679-2458-C24B-45F6DF4E7499}"/>
              </a:ext>
            </a:extLst>
          </p:cNvPr>
          <p:cNvSpPr txBox="1">
            <a:spLocks/>
          </p:cNvSpPr>
          <p:nvPr/>
        </p:nvSpPr>
        <p:spPr>
          <a:xfrm>
            <a:off x="8135797" y="1249911"/>
            <a:ext cx="1681785" cy="506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None/>
              <a:defRPr sz="2000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Manual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D2D43C5A-7006-AEDB-270B-65A2EB5C764C}"/>
              </a:ext>
            </a:extLst>
          </p:cNvPr>
          <p:cNvSpPr txBox="1">
            <a:spLocks/>
          </p:cNvSpPr>
          <p:nvPr/>
        </p:nvSpPr>
        <p:spPr>
          <a:xfrm>
            <a:off x="2831200" y="4225272"/>
            <a:ext cx="1489628" cy="119397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None/>
              <a:defRPr sz="2000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Modules</a:t>
            </a:r>
          </a:p>
          <a:p>
            <a:r>
              <a:rPr lang="en-US" dirty="0"/>
              <a:t>DATES</a:t>
            </a:r>
          </a:p>
          <a:p>
            <a:r>
              <a:rPr lang="en-US" dirty="0"/>
              <a:t>EMAILS</a:t>
            </a:r>
          </a:p>
          <a:p>
            <a:endParaRPr lang="en-US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73F06703-DBB8-8BDB-5939-3F7A9EE38463}"/>
              </a:ext>
            </a:extLst>
          </p:cNvPr>
          <p:cNvSpPr txBox="1">
            <a:spLocks/>
          </p:cNvSpPr>
          <p:nvPr/>
        </p:nvSpPr>
        <p:spPr>
          <a:xfrm>
            <a:off x="4862512" y="2018405"/>
            <a:ext cx="2466976" cy="204211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None/>
              <a:defRPr sz="2000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Add Users</a:t>
            </a:r>
          </a:p>
          <a:p>
            <a:r>
              <a:rPr lang="en-US" dirty="0">
                <a:solidFill>
                  <a:schemeClr val="bg1"/>
                </a:solidFill>
              </a:rPr>
              <a:t>Assign ADMIN</a:t>
            </a:r>
          </a:p>
          <a:p>
            <a:r>
              <a:rPr lang="en-US" dirty="0">
                <a:solidFill>
                  <a:schemeClr val="bg1"/>
                </a:solidFill>
              </a:rPr>
              <a:t>Assign Modules</a:t>
            </a:r>
          </a:p>
          <a:p>
            <a:r>
              <a:rPr lang="en-US" dirty="0">
                <a:solidFill>
                  <a:schemeClr val="bg1"/>
                </a:solidFill>
              </a:rPr>
              <a:t>SET START DATES</a:t>
            </a:r>
          </a:p>
          <a:p>
            <a:r>
              <a:rPr lang="en-US" dirty="0">
                <a:solidFill>
                  <a:schemeClr val="bg1"/>
                </a:solidFill>
              </a:rPr>
              <a:t>EMAILS ADMIN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B7C6954D-1921-5108-E49D-4B780BA178E8}"/>
              </a:ext>
            </a:extLst>
          </p:cNvPr>
          <p:cNvSpPr txBox="1">
            <a:spLocks/>
          </p:cNvSpPr>
          <p:nvPr/>
        </p:nvSpPr>
        <p:spPr>
          <a:xfrm>
            <a:off x="5094580" y="4190865"/>
            <a:ext cx="2002840" cy="3811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None/>
              <a:defRPr sz="2000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At RENEWAL TIME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E60831F9-D772-04E9-5DF3-8CFDE2D7739C}"/>
              </a:ext>
            </a:extLst>
          </p:cNvPr>
          <p:cNvSpPr txBox="1">
            <a:spLocks/>
          </p:cNvSpPr>
          <p:nvPr/>
        </p:nvSpPr>
        <p:spPr>
          <a:xfrm>
            <a:off x="5568595" y="4677501"/>
            <a:ext cx="2466976" cy="977864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None/>
              <a:defRPr sz="2000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UPDATE Users</a:t>
            </a:r>
          </a:p>
          <a:p>
            <a:r>
              <a:rPr lang="en-US" dirty="0">
                <a:solidFill>
                  <a:schemeClr val="bg1"/>
                </a:solidFill>
              </a:rPr>
              <a:t>Reassign Modules</a:t>
            </a:r>
          </a:p>
          <a:p>
            <a:r>
              <a:rPr lang="en-US" dirty="0">
                <a:solidFill>
                  <a:schemeClr val="bg1"/>
                </a:solidFill>
              </a:rPr>
              <a:t>SET START DATES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8036A5B3-D225-1641-5B04-EC54E11E0632}"/>
              </a:ext>
            </a:extLst>
          </p:cNvPr>
          <p:cNvSpPr txBox="1">
            <a:spLocks/>
          </p:cNvSpPr>
          <p:nvPr/>
        </p:nvSpPr>
        <p:spPr>
          <a:xfrm>
            <a:off x="8135797" y="1898754"/>
            <a:ext cx="2466976" cy="204211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None/>
              <a:defRPr sz="2000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Add Users</a:t>
            </a:r>
          </a:p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Assign ADMIN</a:t>
            </a:r>
          </a:p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Assign Modules</a:t>
            </a:r>
          </a:p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SET START DATES</a:t>
            </a:r>
          </a:p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ADMIN SENDS EMAILS</a:t>
            </a:r>
          </a:p>
          <a:p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9F21C52D-694E-543B-B05B-C4791454264A}"/>
              </a:ext>
            </a:extLst>
          </p:cNvPr>
          <p:cNvSpPr txBox="1">
            <a:spLocks/>
          </p:cNvSpPr>
          <p:nvPr/>
        </p:nvSpPr>
        <p:spPr>
          <a:xfrm>
            <a:off x="8599933" y="3998774"/>
            <a:ext cx="2002840" cy="3811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None/>
              <a:defRPr sz="2000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At RENEWAL TIME</a:t>
            </a:r>
          </a:p>
          <a:p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D18F420A-2058-6581-EEFC-36C049548E73}"/>
              </a:ext>
            </a:extLst>
          </p:cNvPr>
          <p:cNvSpPr txBox="1">
            <a:spLocks/>
          </p:cNvSpPr>
          <p:nvPr/>
        </p:nvSpPr>
        <p:spPr>
          <a:xfrm>
            <a:off x="8680066" y="4437819"/>
            <a:ext cx="2466976" cy="121754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None/>
              <a:defRPr sz="2000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UPDATE Users</a:t>
            </a:r>
          </a:p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Reassign Modules</a:t>
            </a:r>
          </a:p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SET START DATES</a:t>
            </a:r>
          </a:p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SEND EMAILS</a:t>
            </a:r>
          </a:p>
          <a:p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9733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383BD-1C46-879A-9BF1-BFAD3DF9B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941925"/>
          </a:xfrm>
        </p:spPr>
        <p:txBody>
          <a:bodyPr/>
          <a:lstStyle/>
          <a:p>
            <a:r>
              <a:rPr lang="en-US" dirty="0"/>
              <a:t>Timeline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6DFD508-4BFF-CF3B-3544-A407D25C9439}"/>
              </a:ext>
            </a:extLst>
          </p:cNvPr>
          <p:cNvSpPr/>
          <p:nvPr/>
        </p:nvSpPr>
        <p:spPr>
          <a:xfrm>
            <a:off x="1123191" y="2445026"/>
            <a:ext cx="2276061" cy="29817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19165F-FEB6-DF35-1620-B347FF58A364}"/>
              </a:ext>
            </a:extLst>
          </p:cNvPr>
          <p:cNvSpPr/>
          <p:nvPr/>
        </p:nvSpPr>
        <p:spPr>
          <a:xfrm>
            <a:off x="5675313" y="2445026"/>
            <a:ext cx="2276061" cy="29817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C57C190-0FBC-A9AD-A3C5-680C33DD67BC}"/>
              </a:ext>
            </a:extLst>
          </p:cNvPr>
          <p:cNvSpPr/>
          <p:nvPr/>
        </p:nvSpPr>
        <p:spPr>
          <a:xfrm>
            <a:off x="3399252" y="2445026"/>
            <a:ext cx="2276061" cy="29817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DF3454-B0C8-A1C3-7B6C-F8D4F3A0B73E}"/>
              </a:ext>
            </a:extLst>
          </p:cNvPr>
          <p:cNvSpPr/>
          <p:nvPr/>
        </p:nvSpPr>
        <p:spPr>
          <a:xfrm>
            <a:off x="7951375" y="2445026"/>
            <a:ext cx="1610068" cy="29817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4466635-655F-F0D5-463D-53CC9E65A932}"/>
              </a:ext>
            </a:extLst>
          </p:cNvPr>
          <p:cNvSpPr/>
          <p:nvPr/>
        </p:nvSpPr>
        <p:spPr>
          <a:xfrm>
            <a:off x="1123191" y="4475921"/>
            <a:ext cx="2276061" cy="29817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5E52186-EAFF-2661-0F17-4BB7B47B45BD}"/>
              </a:ext>
            </a:extLst>
          </p:cNvPr>
          <p:cNvSpPr/>
          <p:nvPr/>
        </p:nvSpPr>
        <p:spPr>
          <a:xfrm>
            <a:off x="5675313" y="4475921"/>
            <a:ext cx="2276061" cy="29817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74F733-02B4-8279-3BD8-6DA97A08DD95}"/>
              </a:ext>
            </a:extLst>
          </p:cNvPr>
          <p:cNvSpPr/>
          <p:nvPr/>
        </p:nvSpPr>
        <p:spPr>
          <a:xfrm>
            <a:off x="3399252" y="4475921"/>
            <a:ext cx="2276061" cy="29817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386527B-8A57-ECB0-997C-4B19E674F660}"/>
              </a:ext>
            </a:extLst>
          </p:cNvPr>
          <p:cNvSpPr/>
          <p:nvPr/>
        </p:nvSpPr>
        <p:spPr>
          <a:xfrm>
            <a:off x="7951375" y="4475921"/>
            <a:ext cx="1475926" cy="29817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C384F02-111E-743F-B36B-956ECC9C066A}"/>
              </a:ext>
            </a:extLst>
          </p:cNvPr>
          <p:cNvSpPr/>
          <p:nvPr/>
        </p:nvSpPr>
        <p:spPr>
          <a:xfrm>
            <a:off x="9454581" y="4475921"/>
            <a:ext cx="2012640" cy="29817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6860357-FDC1-B1E5-33CF-039CE1E6F836}"/>
              </a:ext>
            </a:extLst>
          </p:cNvPr>
          <p:cNvSpPr txBox="1"/>
          <p:nvPr/>
        </p:nvSpPr>
        <p:spPr>
          <a:xfrm>
            <a:off x="3477110" y="2408584"/>
            <a:ext cx="1341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ASSIGNED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A569376-ED38-D0AE-EC32-6749AA246A8C}"/>
              </a:ext>
            </a:extLst>
          </p:cNvPr>
          <p:cNvSpPr txBox="1"/>
          <p:nvPr/>
        </p:nvSpPr>
        <p:spPr>
          <a:xfrm>
            <a:off x="1223414" y="2408584"/>
            <a:ext cx="1825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NOT ASSIGNED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AF7CB92-5A38-58FB-0087-5998537E3DFC}"/>
              </a:ext>
            </a:extLst>
          </p:cNvPr>
          <p:cNvSpPr txBox="1"/>
          <p:nvPr/>
        </p:nvSpPr>
        <p:spPr>
          <a:xfrm>
            <a:off x="5860843" y="2397457"/>
            <a:ext cx="1341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PAST DUE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C516460-688B-751B-67D2-D134EC590F4E}"/>
              </a:ext>
            </a:extLst>
          </p:cNvPr>
          <p:cNvSpPr txBox="1"/>
          <p:nvPr/>
        </p:nvSpPr>
        <p:spPr>
          <a:xfrm>
            <a:off x="8085518" y="2408584"/>
            <a:ext cx="1341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EXPIRED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91369A2-CC42-D9BE-1EF2-7534AFEFF175}"/>
              </a:ext>
            </a:extLst>
          </p:cNvPr>
          <p:cNvSpPr txBox="1"/>
          <p:nvPr/>
        </p:nvSpPr>
        <p:spPr>
          <a:xfrm>
            <a:off x="9695656" y="4446680"/>
            <a:ext cx="1798845" cy="3693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RENEW TIME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DC1FABB-DBA8-4ADC-F946-43342B503AAE}"/>
              </a:ext>
            </a:extLst>
          </p:cNvPr>
          <p:cNvSpPr txBox="1"/>
          <p:nvPr/>
        </p:nvSpPr>
        <p:spPr>
          <a:xfrm>
            <a:off x="7988594" y="4435840"/>
            <a:ext cx="1341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COMPLETED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F45AC27-2E3D-60B9-CA1C-E726580A7E5E}"/>
              </a:ext>
            </a:extLst>
          </p:cNvPr>
          <p:cNvSpPr txBox="1"/>
          <p:nvPr/>
        </p:nvSpPr>
        <p:spPr>
          <a:xfrm>
            <a:off x="3477110" y="4439479"/>
            <a:ext cx="1341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ASSIGNED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3E89568-C5BB-1AD0-B722-81E8E0F5DA40}"/>
              </a:ext>
            </a:extLst>
          </p:cNvPr>
          <p:cNvSpPr txBox="1"/>
          <p:nvPr/>
        </p:nvSpPr>
        <p:spPr>
          <a:xfrm>
            <a:off x="1175440" y="4441136"/>
            <a:ext cx="1825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NOT ASSIGNED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6CFEB6E-245B-25BB-25EC-58CC06E3D90B}"/>
              </a:ext>
            </a:extLst>
          </p:cNvPr>
          <p:cNvSpPr txBox="1"/>
          <p:nvPr/>
        </p:nvSpPr>
        <p:spPr>
          <a:xfrm>
            <a:off x="5869195" y="4435840"/>
            <a:ext cx="1341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PAST DUE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322B811-6073-CB5A-C2CE-0932883A121D}"/>
              </a:ext>
            </a:extLst>
          </p:cNvPr>
          <p:cNvSpPr txBox="1"/>
          <p:nvPr/>
        </p:nvSpPr>
        <p:spPr>
          <a:xfrm>
            <a:off x="437529" y="4141305"/>
            <a:ext cx="1480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DAY: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64387CE-B137-C581-54CD-71FE13DD4790}"/>
              </a:ext>
            </a:extLst>
          </p:cNvPr>
          <p:cNvSpPr txBox="1"/>
          <p:nvPr/>
        </p:nvSpPr>
        <p:spPr>
          <a:xfrm>
            <a:off x="607252" y="2042317"/>
            <a:ext cx="1480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DAY: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6F88E1E-5B07-DF74-32AD-DB058AA10749}"/>
              </a:ext>
            </a:extLst>
          </p:cNvPr>
          <p:cNvSpPr txBox="1"/>
          <p:nvPr/>
        </p:nvSpPr>
        <p:spPr>
          <a:xfrm>
            <a:off x="1201878" y="2052503"/>
            <a:ext cx="1480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71F7A22-2B92-D56E-194F-7C64594269F8}"/>
              </a:ext>
            </a:extLst>
          </p:cNvPr>
          <p:cNvSpPr txBox="1"/>
          <p:nvPr/>
        </p:nvSpPr>
        <p:spPr>
          <a:xfrm>
            <a:off x="3276741" y="2059006"/>
            <a:ext cx="1480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40DBCB5-B7C2-4374-3E60-786BFD61BC6C}"/>
              </a:ext>
            </a:extLst>
          </p:cNvPr>
          <p:cNvSpPr txBox="1"/>
          <p:nvPr/>
        </p:nvSpPr>
        <p:spPr>
          <a:xfrm>
            <a:off x="5458171" y="2017029"/>
            <a:ext cx="1480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DC2A9FC-0DA7-3E1A-BB90-483537FFC274}"/>
              </a:ext>
            </a:extLst>
          </p:cNvPr>
          <p:cNvSpPr txBox="1"/>
          <p:nvPr/>
        </p:nvSpPr>
        <p:spPr>
          <a:xfrm>
            <a:off x="7710351" y="2055654"/>
            <a:ext cx="1480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EF6BEDC-DAB2-D085-9206-D2DCCFDF5379}"/>
              </a:ext>
            </a:extLst>
          </p:cNvPr>
          <p:cNvSpPr txBox="1"/>
          <p:nvPr/>
        </p:nvSpPr>
        <p:spPr>
          <a:xfrm>
            <a:off x="10754035" y="3992294"/>
            <a:ext cx="1480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23 MONTHS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14D9229-7CFC-E4C0-2024-11EDBAC73CBA}"/>
              </a:ext>
            </a:extLst>
          </p:cNvPr>
          <p:cNvSpPr txBox="1"/>
          <p:nvPr/>
        </p:nvSpPr>
        <p:spPr>
          <a:xfrm>
            <a:off x="1175440" y="4123477"/>
            <a:ext cx="1480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2B5D261-A1FE-6FCF-ED2D-1ACA62253543}"/>
              </a:ext>
            </a:extLst>
          </p:cNvPr>
          <p:cNvSpPr txBox="1"/>
          <p:nvPr/>
        </p:nvSpPr>
        <p:spPr>
          <a:xfrm>
            <a:off x="3250303" y="4129980"/>
            <a:ext cx="1480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D258E5B-5675-C608-CA1F-26389BE35774}"/>
              </a:ext>
            </a:extLst>
          </p:cNvPr>
          <p:cNvSpPr txBox="1"/>
          <p:nvPr/>
        </p:nvSpPr>
        <p:spPr>
          <a:xfrm>
            <a:off x="5431733" y="4088003"/>
            <a:ext cx="1480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88264B2-43CC-9907-A72D-508494F47818}"/>
              </a:ext>
            </a:extLst>
          </p:cNvPr>
          <p:cNvSpPr txBox="1"/>
          <p:nvPr/>
        </p:nvSpPr>
        <p:spPr>
          <a:xfrm>
            <a:off x="7683913" y="4126628"/>
            <a:ext cx="1480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60</a:t>
            </a:r>
          </a:p>
        </p:txBody>
      </p:sp>
    </p:spTree>
    <p:extLst>
      <p:ext uri="{BB962C8B-B14F-4D97-AF65-F5344CB8AC3E}">
        <p14:creationId xmlns:p14="http://schemas.microsoft.com/office/powerpoint/2010/main" val="885270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DBB0A-336A-6D49-E801-452A1E18FD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1044367"/>
          </a:xfrm>
        </p:spPr>
        <p:txBody>
          <a:bodyPr/>
          <a:lstStyle/>
          <a:p>
            <a:r>
              <a:rPr lang="en-US" dirty="0"/>
              <a:t>EXAMS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EE094219-1412-25A1-22E4-DCCD814586E2}"/>
              </a:ext>
            </a:extLst>
          </p:cNvPr>
          <p:cNvSpPr txBox="1">
            <a:spLocks/>
          </p:cNvSpPr>
          <p:nvPr/>
        </p:nvSpPr>
        <p:spPr>
          <a:xfrm>
            <a:off x="1876424" y="2343597"/>
            <a:ext cx="4136751" cy="234767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None/>
              <a:defRPr sz="2000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10 Multiple CHOICE QUESTIONS</a:t>
            </a:r>
          </a:p>
          <a:p>
            <a:r>
              <a:rPr lang="en-US" dirty="0"/>
              <a:t>RANDOMIZED</a:t>
            </a:r>
          </a:p>
          <a:p>
            <a:r>
              <a:rPr lang="en-US" dirty="0"/>
              <a:t>MINIMUM SCORE 70%</a:t>
            </a:r>
          </a:p>
          <a:p>
            <a:r>
              <a:rPr lang="en-US" dirty="0"/>
              <a:t>RETRYs: unlimited</a:t>
            </a:r>
          </a:p>
          <a:p>
            <a:r>
              <a:rPr lang="en-US" dirty="0"/>
              <a:t>UPDATED YEARLY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581AF77A-4729-6DB2-B199-D4FC39061F4D}"/>
              </a:ext>
            </a:extLst>
          </p:cNvPr>
          <p:cNvSpPr txBox="1">
            <a:spLocks/>
          </p:cNvSpPr>
          <p:nvPr/>
        </p:nvSpPr>
        <p:spPr>
          <a:xfrm>
            <a:off x="6521309" y="2264085"/>
            <a:ext cx="4878874" cy="234767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None/>
              <a:defRPr sz="2000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CERTIFICATE LINK to USER </a:t>
            </a:r>
          </a:p>
          <a:p>
            <a:r>
              <a:rPr lang="en-US" dirty="0"/>
              <a:t>EMAIL TO USER</a:t>
            </a:r>
          </a:p>
          <a:p>
            <a:r>
              <a:rPr lang="en-US" dirty="0"/>
              <a:t>APPLIES TO ALL Institutions – if LINKED</a:t>
            </a:r>
          </a:p>
          <a:p>
            <a:r>
              <a:rPr lang="en-US" dirty="0"/>
              <a:t>RETRYs: unlimited</a:t>
            </a:r>
          </a:p>
          <a:p>
            <a:r>
              <a:rPr lang="en-US" dirty="0"/>
              <a:t>EMAIL TO ADMIN Optional</a:t>
            </a:r>
          </a:p>
          <a:p>
            <a:r>
              <a:rPr lang="en-US" dirty="0"/>
              <a:t>ADMIN LOGIN – PROVIDER STATUS REPORT</a:t>
            </a:r>
          </a:p>
        </p:txBody>
      </p:sp>
    </p:spTree>
    <p:extLst>
      <p:ext uri="{BB962C8B-B14F-4D97-AF65-F5344CB8AC3E}">
        <p14:creationId xmlns:p14="http://schemas.microsoft.com/office/powerpoint/2010/main" val="3983448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013EC-F4B4-5B19-1281-7EDC9E234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EMAILS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C2C1573D-A994-CB60-0F79-446034C7345A}"/>
              </a:ext>
            </a:extLst>
          </p:cNvPr>
          <p:cNvSpPr txBox="1">
            <a:spLocks/>
          </p:cNvSpPr>
          <p:nvPr/>
        </p:nvSpPr>
        <p:spPr>
          <a:xfrm>
            <a:off x="1141412" y="2255162"/>
            <a:ext cx="8777839" cy="36387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None/>
              <a:defRPr sz="2000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CUSTOMIZABLE- NEW, DUE, PAST DUE, EXPIRED</a:t>
            </a:r>
          </a:p>
          <a:p>
            <a:r>
              <a:rPr lang="en-US" dirty="0"/>
              <a:t>SENT B/W 8-10 AM LOCAL TIME</a:t>
            </a:r>
          </a:p>
          <a:p>
            <a:r>
              <a:rPr lang="en-US" dirty="0"/>
              <a:t>CAN SEND ANY or MULTIPLE DAYS OF THE WEEK</a:t>
            </a:r>
          </a:p>
          <a:p>
            <a:r>
              <a:rPr lang="en-US" dirty="0"/>
              <a:t>        TUES, THURS BEST DAYS</a:t>
            </a:r>
          </a:p>
          <a:p>
            <a:r>
              <a:rPr lang="en-US" dirty="0"/>
              <a:t>CC USER EMAIL AVAILABLE – GROUP MANAGER, ETC</a:t>
            </a:r>
          </a:p>
          <a:p>
            <a:r>
              <a:rPr lang="en-US" dirty="0"/>
              <a:t>COPY TO ADMIN ON: NEW, DUE, PAST DUE, EXPIRED, RENEW TIME OR RENEWAL</a:t>
            </a:r>
          </a:p>
        </p:txBody>
      </p:sp>
    </p:spTree>
    <p:extLst>
      <p:ext uri="{BB962C8B-B14F-4D97-AF65-F5344CB8AC3E}">
        <p14:creationId xmlns:p14="http://schemas.microsoft.com/office/powerpoint/2010/main" val="647455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013EC-F4B4-5B19-1281-7EDC9E234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PROVIDERS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C2C1573D-A994-CB60-0F79-446034C7345A}"/>
              </a:ext>
            </a:extLst>
          </p:cNvPr>
          <p:cNvSpPr txBox="1">
            <a:spLocks/>
          </p:cNvSpPr>
          <p:nvPr/>
        </p:nvSpPr>
        <p:spPr>
          <a:xfrm>
            <a:off x="1141412" y="2255162"/>
            <a:ext cx="9264858" cy="31417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None/>
              <a:defRPr sz="2000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ADD PROVIDER – SINGLE OR MULTIPLE</a:t>
            </a:r>
          </a:p>
          <a:p>
            <a:r>
              <a:rPr lang="en-US" dirty="0"/>
              <a:t>UPDATE PROVIDER - SINGLE OR MULTIPLE</a:t>
            </a:r>
          </a:p>
          <a:p>
            <a:r>
              <a:rPr lang="en-US" dirty="0"/>
              <a:t>INACTIVATE/ACTIVATE PROVIDER</a:t>
            </a:r>
          </a:p>
          <a:p>
            <a:r>
              <a:rPr lang="en-US" dirty="0"/>
              <a:t>DELETE PROVIDER</a:t>
            </a:r>
          </a:p>
          <a:p>
            <a:r>
              <a:rPr lang="en-US" dirty="0"/>
              <a:t>IMPORT PROVIDER FROM OTHER INSTITUTION</a:t>
            </a:r>
          </a:p>
        </p:txBody>
      </p:sp>
    </p:spTree>
    <p:extLst>
      <p:ext uri="{BB962C8B-B14F-4D97-AF65-F5344CB8AC3E}">
        <p14:creationId xmlns:p14="http://schemas.microsoft.com/office/powerpoint/2010/main" val="3987095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013EC-F4B4-5B19-1281-7EDC9E234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ADMINISTRASTORS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C2C1573D-A994-CB60-0F79-446034C7345A}"/>
              </a:ext>
            </a:extLst>
          </p:cNvPr>
          <p:cNvSpPr txBox="1">
            <a:spLocks/>
          </p:cNvSpPr>
          <p:nvPr/>
        </p:nvSpPr>
        <p:spPr>
          <a:xfrm>
            <a:off x="1461983" y="2097088"/>
            <a:ext cx="3736182" cy="2435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None/>
              <a:defRPr sz="2000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PRIMARY ADMIN</a:t>
            </a:r>
          </a:p>
          <a:p>
            <a:r>
              <a:rPr lang="en-US" dirty="0"/>
              <a:t>CHANGES INST INFO</a:t>
            </a:r>
          </a:p>
          <a:p>
            <a:r>
              <a:rPr lang="en-US" dirty="0"/>
              <a:t>CHARGES/PAYS ORDERS</a:t>
            </a:r>
          </a:p>
          <a:p>
            <a:r>
              <a:rPr lang="en-US" dirty="0"/>
              <a:t>CHANGE INST EXAM SETTINGS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0F7BA2-1A4A-6F03-23BE-8DC03FDF2A4E}"/>
              </a:ext>
            </a:extLst>
          </p:cNvPr>
          <p:cNvSpPr txBox="1">
            <a:spLocks/>
          </p:cNvSpPr>
          <p:nvPr/>
        </p:nvSpPr>
        <p:spPr>
          <a:xfrm>
            <a:off x="6094412" y="2097088"/>
            <a:ext cx="3736182" cy="31417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None/>
              <a:defRPr sz="2000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ASSISTANT ADMIN</a:t>
            </a:r>
          </a:p>
          <a:p>
            <a:r>
              <a:rPr lang="en-US" strike="sngStrike" dirty="0"/>
              <a:t>CHANGES INST INFO</a:t>
            </a:r>
            <a:br>
              <a:rPr lang="en-US" strike="sngStrike" dirty="0"/>
            </a:br>
            <a:r>
              <a:rPr lang="en-US" strike="sngStrike" dirty="0"/>
              <a:t>CHARGES/PAYS ORDERS</a:t>
            </a:r>
          </a:p>
          <a:p>
            <a:r>
              <a:rPr lang="en-US" strike="sngStrike" dirty="0"/>
              <a:t>CHANGE INST EXAM SETTINGS</a:t>
            </a:r>
          </a:p>
        </p:txBody>
      </p:sp>
    </p:spTree>
    <p:extLst>
      <p:ext uri="{BB962C8B-B14F-4D97-AF65-F5344CB8AC3E}">
        <p14:creationId xmlns:p14="http://schemas.microsoft.com/office/powerpoint/2010/main" val="1941625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77</TotalTime>
  <Words>615</Words>
  <Application>Microsoft Macintosh PowerPoint</Application>
  <PresentationFormat>Widescreen</PresentationFormat>
  <Paragraphs>120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Tw Cen MT</vt:lpstr>
      <vt:lpstr>Circuit</vt:lpstr>
      <vt:lpstr>EZ Competency</vt:lpstr>
      <vt:lpstr>EZ Competency</vt:lpstr>
      <vt:lpstr>EZ Competency</vt:lpstr>
      <vt:lpstr>Signup OPTIONS</vt:lpstr>
      <vt:lpstr>Timeline</vt:lpstr>
      <vt:lpstr>EXAMS</vt:lpstr>
      <vt:lpstr>EMAILS</vt:lpstr>
      <vt:lpstr>PROVIDERS</vt:lpstr>
      <vt:lpstr>ADMINISTRASTORS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EZ Competency</dc:title>
  <dc:creator>Microsoft Office User</dc:creator>
  <cp:lastModifiedBy>Microsoft Office User</cp:lastModifiedBy>
  <cp:revision>2</cp:revision>
  <dcterms:created xsi:type="dcterms:W3CDTF">2023-02-08T01:06:24Z</dcterms:created>
  <dcterms:modified xsi:type="dcterms:W3CDTF">2023-02-10T02:20:58Z</dcterms:modified>
</cp:coreProperties>
</file>